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82" r:id="rId5"/>
    <p:sldId id="383" r:id="rId6"/>
    <p:sldId id="389" r:id="rId7"/>
    <p:sldId id="384" r:id="rId8"/>
    <p:sldId id="388" r:id="rId9"/>
    <p:sldId id="385" r:id="rId10"/>
    <p:sldId id="387" r:id="rId11"/>
  </p:sldIdLst>
  <p:sldSz cx="9144000" cy="6858000" type="screen4x3"/>
  <p:notesSz cx="6669088" cy="987266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anie Seiler" initials="MS" lastIdx="10" clrIdx="0">
    <p:extLst>
      <p:ext uri="{19B8F6BF-5375-455C-9EA6-DF929625EA0E}">
        <p15:presenceInfo xmlns:p15="http://schemas.microsoft.com/office/powerpoint/2012/main" userId="S-1-12-1-3040131506-1249418218-1496127377-1605655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287"/>
    <a:srgbClr val="5DAD3E"/>
    <a:srgbClr val="5CAD3E"/>
    <a:srgbClr val="FFFFFF"/>
    <a:srgbClr val="5DAD3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00A44-6277-435D-9C75-EA1AD8C82E8F}" v="1" dt="2020-05-05T13:26:4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 autoAdjust="0"/>
    <p:restoredTop sz="95211" autoAdjust="0"/>
  </p:normalViewPr>
  <p:slideViewPr>
    <p:cSldViewPr>
      <p:cViewPr varScale="1">
        <p:scale>
          <a:sx n="154" d="100"/>
          <a:sy n="154" d="100"/>
        </p:scale>
        <p:origin x="454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788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Varga" userId="a4053719-433a-449d-a173-0e5d24f313d0" providerId="ADAL" clId="{9BF34CDF-6581-44E8-B53C-31C022615166}"/>
    <pc:docChg chg="custSel delSld modSld modMainMaster">
      <pc:chgData name="Victor Varga" userId="a4053719-433a-449d-a173-0e5d24f313d0" providerId="ADAL" clId="{9BF34CDF-6581-44E8-B53C-31C022615166}" dt="2019-06-27T09:21:10.149" v="62" actId="478"/>
      <pc:docMkLst>
        <pc:docMk/>
      </pc:docMkLst>
      <pc:sldChg chg="addSp delSp modSp">
        <pc:chgData name="Victor Varga" userId="a4053719-433a-449d-a173-0e5d24f313d0" providerId="ADAL" clId="{9BF34CDF-6581-44E8-B53C-31C022615166}" dt="2019-06-27T09:20:47.413" v="52" actId="1076"/>
        <pc:sldMkLst>
          <pc:docMk/>
          <pc:sldMk cId="4204868402" sldId="382"/>
        </pc:sldMkLst>
        <pc:spChg chg="mod">
          <ac:chgData name="Victor Varga" userId="a4053719-433a-449d-a173-0e5d24f313d0" providerId="ADAL" clId="{9BF34CDF-6581-44E8-B53C-31C022615166}" dt="2019-06-27T09:18:03.005" v="11" actId="20577"/>
          <ac:spMkLst>
            <pc:docMk/>
            <pc:sldMk cId="4204868402" sldId="382"/>
            <ac:spMk id="14" creationId="{B3C48E58-DBC0-4BE4-96AF-18C4DED16A6C}"/>
          </ac:spMkLst>
        </pc:spChg>
        <pc:spChg chg="mod">
          <ac:chgData name="Victor Varga" userId="a4053719-433a-449d-a173-0e5d24f313d0" providerId="ADAL" clId="{9BF34CDF-6581-44E8-B53C-31C022615166}" dt="2019-06-27T09:18:07.909" v="12" actId="14100"/>
          <ac:spMkLst>
            <pc:docMk/>
            <pc:sldMk cId="4204868402" sldId="382"/>
            <ac:spMk id="15" creationId="{E5CAAD39-6D05-40A8-9F01-ED875A957DA7}"/>
          </ac:spMkLst>
        </pc:spChg>
        <pc:picChg chg="add mod">
          <ac:chgData name="Victor Varga" userId="a4053719-433a-449d-a173-0e5d24f313d0" providerId="ADAL" clId="{9BF34CDF-6581-44E8-B53C-31C022615166}" dt="2019-06-27T09:20:47.413" v="52" actId="1076"/>
          <ac:picMkLst>
            <pc:docMk/>
            <pc:sldMk cId="4204868402" sldId="382"/>
            <ac:picMk id="3" creationId="{D75D1F77-8CE6-48A3-91FF-71BEBFD1A987}"/>
          </ac:picMkLst>
        </pc:picChg>
        <pc:picChg chg="del">
          <ac:chgData name="Victor Varga" userId="a4053719-433a-449d-a173-0e5d24f313d0" providerId="ADAL" clId="{9BF34CDF-6581-44E8-B53C-31C022615166}" dt="2019-06-27T09:20:36.205" v="48" actId="478"/>
          <ac:picMkLst>
            <pc:docMk/>
            <pc:sldMk cId="4204868402" sldId="382"/>
            <ac:picMk id="9221" creationId="{69C653F7-6BA0-400F-84B1-2D84400E5878}"/>
          </ac:picMkLst>
        </pc:picChg>
      </pc:sldChg>
      <pc:sldChg chg="addSp delSp">
        <pc:chgData name="Victor Varga" userId="a4053719-433a-449d-a173-0e5d24f313d0" providerId="ADAL" clId="{9BF34CDF-6581-44E8-B53C-31C022615166}" dt="2019-06-27T09:20:54.510" v="54" actId="478"/>
        <pc:sldMkLst>
          <pc:docMk/>
          <pc:sldMk cId="1102292975" sldId="383"/>
        </pc:sldMkLst>
        <pc:spChg chg="del">
          <ac:chgData name="Victor Varga" userId="a4053719-433a-449d-a173-0e5d24f313d0" providerId="ADAL" clId="{9BF34CDF-6581-44E8-B53C-31C022615166}" dt="2019-06-27T09:19:24.150" v="38" actId="478"/>
          <ac:spMkLst>
            <pc:docMk/>
            <pc:sldMk cId="1102292975" sldId="383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24.469" v="39"/>
          <ac:spMkLst>
            <pc:docMk/>
            <pc:sldMk cId="1102292975" sldId="383"/>
            <ac:spMk id="8" creationId="{6BCAE479-1692-4AF4-AE58-1F8278661422}"/>
          </ac:spMkLst>
        </pc:spChg>
        <pc:spChg chg="del">
          <ac:chgData name="Victor Varga" userId="a4053719-433a-449d-a173-0e5d24f313d0" providerId="ADAL" clId="{9BF34CDF-6581-44E8-B53C-31C022615166}" dt="2019-06-27T09:18:33.949" v="13" actId="478"/>
          <ac:spMkLst>
            <pc:docMk/>
            <pc:sldMk cId="1102292975" sldId="383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2.595" v="53"/>
          <ac:picMkLst>
            <pc:docMk/>
            <pc:sldMk cId="1102292975" sldId="383"/>
            <ac:picMk id="9" creationId="{6641E9F7-5E03-4E47-9672-1379FE2F97B4}"/>
          </ac:picMkLst>
        </pc:picChg>
        <pc:picChg chg="del">
          <ac:chgData name="Victor Varga" userId="a4053719-433a-449d-a173-0e5d24f313d0" providerId="ADAL" clId="{9BF34CDF-6581-44E8-B53C-31C022615166}" dt="2019-06-27T09:20:54.510" v="54" actId="478"/>
          <ac:picMkLst>
            <pc:docMk/>
            <pc:sldMk cId="1102292975" sldId="383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9:44.021" v="43" actId="478"/>
          <ac:cxnSpMkLst>
            <pc:docMk/>
            <pc:sldMk cId="1102292975" sldId="383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0:57.617" v="56"/>
        <pc:sldMkLst>
          <pc:docMk/>
          <pc:sldMk cId="3589743004" sldId="384"/>
        </pc:sldMkLst>
        <pc:spChg chg="del">
          <ac:chgData name="Victor Varga" userId="a4053719-433a-449d-a173-0e5d24f313d0" providerId="ADAL" clId="{9BF34CDF-6581-44E8-B53C-31C022615166}" dt="2019-06-27T09:19:30.934" v="40" actId="478"/>
          <ac:spMkLst>
            <pc:docMk/>
            <pc:sldMk cId="3589743004" sldId="384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31.333" v="41"/>
          <ac:spMkLst>
            <pc:docMk/>
            <pc:sldMk cId="3589743004" sldId="384"/>
            <ac:spMk id="8" creationId="{A05102B5-2518-4760-B080-22D67FBC72E4}"/>
          </ac:spMkLst>
        </pc:spChg>
        <pc:spChg chg="del">
          <ac:chgData name="Victor Varga" userId="a4053719-433a-449d-a173-0e5d24f313d0" providerId="ADAL" clId="{9BF34CDF-6581-44E8-B53C-31C022615166}" dt="2019-06-27T09:18:38.037" v="15" actId="478"/>
          <ac:spMkLst>
            <pc:docMk/>
            <pc:sldMk cId="3589743004" sldId="384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7.617" v="56"/>
          <ac:picMkLst>
            <pc:docMk/>
            <pc:sldMk cId="3589743004" sldId="384"/>
            <ac:picMk id="10" creationId="{770E860E-DFA2-46D1-864E-91A73C3CB24A}"/>
          </ac:picMkLst>
        </pc:picChg>
        <pc:picChg chg="del">
          <ac:chgData name="Victor Varga" userId="a4053719-433a-449d-a173-0e5d24f313d0" providerId="ADAL" clId="{9BF34CDF-6581-44E8-B53C-31C022615166}" dt="2019-06-27T09:20:56.821" v="55" actId="478"/>
          <ac:picMkLst>
            <pc:docMk/>
            <pc:sldMk cId="3589743004" sldId="384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36.646" v="14" actId="478"/>
          <ac:cxnSpMkLst>
            <pc:docMk/>
            <pc:sldMk cId="3589743004" sldId="384"/>
            <ac:cxnSpMk id="12" creationId="{700C7AFD-E3BB-4922-B92A-9ED481FA93F8}"/>
          </ac:cxnSpMkLst>
        </pc:cxnChg>
      </pc:sldChg>
      <pc:sldChg chg="addSp delSp modSp">
        <pc:chgData name="Victor Varga" userId="a4053719-433a-449d-a173-0e5d24f313d0" providerId="ADAL" clId="{9BF34CDF-6581-44E8-B53C-31C022615166}" dt="2019-06-27T09:21:00.860" v="58"/>
        <pc:sldMkLst>
          <pc:docMk/>
          <pc:sldMk cId="1178759914" sldId="385"/>
        </pc:sldMkLst>
        <pc:spChg chg="mod">
          <ac:chgData name="Victor Varga" userId="a4053719-433a-449d-a173-0e5d24f313d0" providerId="ADAL" clId="{9BF34CDF-6581-44E8-B53C-31C022615166}" dt="2019-06-27T09:19:15.391" v="37" actId="20577"/>
          <ac:spMkLst>
            <pc:docMk/>
            <pc:sldMk cId="1178759914" sldId="385"/>
            <ac:spMk id="6" creationId="{75E98E7B-4904-40B2-865C-52E74EB5E8AD}"/>
          </ac:spMkLst>
        </pc:spChg>
        <pc:spChg chg="del">
          <ac:chgData name="Victor Varga" userId="a4053719-433a-449d-a173-0e5d24f313d0" providerId="ADAL" clId="{9BF34CDF-6581-44E8-B53C-31C022615166}" dt="2019-06-27T09:18:43.894" v="17" actId="478"/>
          <ac:spMkLst>
            <pc:docMk/>
            <pc:sldMk cId="1178759914" sldId="385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0.860" v="58"/>
          <ac:picMkLst>
            <pc:docMk/>
            <pc:sldMk cId="1178759914" sldId="385"/>
            <ac:picMk id="8" creationId="{C2721624-501B-4F3E-AD0A-BAE6E6F2DDF1}"/>
          </ac:picMkLst>
        </pc:picChg>
        <pc:picChg chg="del">
          <ac:chgData name="Victor Varga" userId="a4053719-433a-449d-a173-0e5d24f313d0" providerId="ADAL" clId="{9BF34CDF-6581-44E8-B53C-31C022615166}" dt="2019-06-27T09:20:59.918" v="57" actId="478"/>
          <ac:picMkLst>
            <pc:docMk/>
            <pc:sldMk cId="1178759914" sldId="385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42.710" v="16" actId="478"/>
          <ac:cxnSpMkLst>
            <pc:docMk/>
            <pc:sldMk cId="1178759914" sldId="385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1:10.149" v="62" actId="478"/>
        <pc:sldMkLst>
          <pc:docMk/>
          <pc:sldMk cId="265792152" sldId="387"/>
        </pc:sldMkLst>
        <pc:spChg chg="del">
          <ac:chgData name="Victor Varga" userId="a4053719-433a-449d-a173-0e5d24f313d0" providerId="ADAL" clId="{9BF34CDF-6581-44E8-B53C-31C022615166}" dt="2019-06-27T09:21:08.773" v="61" actId="478"/>
          <ac:spMkLst>
            <pc:docMk/>
            <pc:sldMk cId="265792152" sldId="387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6.276" v="60"/>
          <ac:picMkLst>
            <pc:docMk/>
            <pc:sldMk cId="265792152" sldId="387"/>
            <ac:picMk id="10" creationId="{0B2A2087-C5E5-47D1-901E-E6B6FB4674A6}"/>
          </ac:picMkLst>
        </pc:picChg>
        <pc:picChg chg="del">
          <ac:chgData name="Victor Varga" userId="a4053719-433a-449d-a173-0e5d24f313d0" providerId="ADAL" clId="{9BF34CDF-6581-44E8-B53C-31C022615166}" dt="2019-06-27T09:21:05.133" v="59" actId="478"/>
          <ac:picMkLst>
            <pc:docMk/>
            <pc:sldMk cId="265792152" sldId="387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21:10.149" v="62" actId="478"/>
          <ac:cxnSpMkLst>
            <pc:docMk/>
            <pc:sldMk cId="265792152" sldId="387"/>
            <ac:cxnSpMk id="12" creationId="{700C7AFD-E3BB-4922-B92A-9ED481FA93F8}"/>
          </ac:cxnSpMkLst>
        </pc:cxnChg>
      </pc:sldChg>
      <pc:sldMasterChg chg="modSldLayout">
        <pc:chgData name="Victor Varga" userId="a4053719-433a-449d-a173-0e5d24f313d0" providerId="ADAL" clId="{9BF34CDF-6581-44E8-B53C-31C022615166}" dt="2019-06-27T09:20:27.807" v="47" actId="14100"/>
        <pc:sldMasterMkLst>
          <pc:docMk/>
          <pc:sldMasterMk cId="0" sldId="2147483648"/>
        </pc:sldMasterMkLst>
        <pc:sldLayoutChg chg="addSp delSp modSp">
          <pc:chgData name="Victor Varga" userId="a4053719-433a-449d-a173-0e5d24f313d0" providerId="ADAL" clId="{9BF34CDF-6581-44E8-B53C-31C022615166}" dt="2019-06-27T09:20:27.807" v="47" actId="14100"/>
          <pc:sldLayoutMkLst>
            <pc:docMk/>
            <pc:sldMasterMk cId="0" sldId="2147483648"/>
            <pc:sldLayoutMk cId="2091564502" sldId="2147484487"/>
          </pc:sldLayoutMkLst>
          <pc:picChg chg="del">
            <ac:chgData name="Victor Varga" userId="a4053719-433a-449d-a173-0e5d24f313d0" providerId="ADAL" clId="{9BF34CDF-6581-44E8-B53C-31C022615166}" dt="2019-06-27T09:20:15.062" v="44" actId="478"/>
            <ac:picMkLst>
              <pc:docMk/>
              <pc:sldMasterMk cId="0" sldId="2147483648"/>
              <pc:sldLayoutMk cId="2091564502" sldId="2147484487"/>
              <ac:picMk id="4" creationId="{30B4620F-A7E4-439B-B611-F509B8543746}"/>
            </ac:picMkLst>
          </pc:picChg>
          <pc:picChg chg="add mod">
            <ac:chgData name="Victor Varga" userId="a4053719-433a-449d-a173-0e5d24f313d0" providerId="ADAL" clId="{9BF34CDF-6581-44E8-B53C-31C022615166}" dt="2019-06-27T09:20:27.807" v="47" actId="14100"/>
            <ac:picMkLst>
              <pc:docMk/>
              <pc:sldMasterMk cId="0" sldId="2147483648"/>
              <pc:sldLayoutMk cId="2091564502" sldId="2147484487"/>
              <ac:picMk id="9" creationId="{222F35E2-78ED-4204-9D78-009B0D1CAC6A}"/>
            </ac:picMkLst>
          </pc:picChg>
        </pc:sldLayoutChg>
      </pc:sldMasterChg>
    </pc:docChg>
  </pc:docChgLst>
  <pc:docChgLst>
    <pc:chgData name="Victor Varga" userId="a4053719-433a-449d-a173-0e5d24f313d0" providerId="ADAL" clId="{F1900A44-6277-435D-9C75-EA1AD8C82E8F}"/>
    <pc:docChg chg="undo custSel modSld">
      <pc:chgData name="Victor Varga" userId="a4053719-433a-449d-a173-0e5d24f313d0" providerId="ADAL" clId="{F1900A44-6277-435D-9C75-EA1AD8C82E8F}" dt="2020-05-05T13:29:19.864" v="71" actId="403"/>
      <pc:docMkLst>
        <pc:docMk/>
      </pc:docMkLst>
      <pc:sldChg chg="delSp modSp mod">
        <pc:chgData name="Victor Varga" userId="a4053719-433a-449d-a173-0e5d24f313d0" providerId="ADAL" clId="{F1900A44-6277-435D-9C75-EA1AD8C82E8F}" dt="2020-05-05T13:29:19.864" v="71" actId="403"/>
        <pc:sldMkLst>
          <pc:docMk/>
          <pc:sldMk cId="265792152" sldId="387"/>
        </pc:sldMkLst>
        <pc:spChg chg="mod">
          <ac:chgData name="Victor Varga" userId="a4053719-433a-449d-a173-0e5d24f313d0" providerId="ADAL" clId="{F1900A44-6277-435D-9C75-EA1AD8C82E8F}" dt="2020-05-05T13:29:19.864" v="71" actId="403"/>
          <ac:spMkLst>
            <pc:docMk/>
            <pc:sldMk cId="265792152" sldId="387"/>
            <ac:spMk id="6" creationId="{75E98E7B-4904-40B2-865C-52E74EB5E8AD}"/>
          </ac:spMkLst>
        </pc:spChg>
        <pc:spChg chg="mod">
          <ac:chgData name="Victor Varga" userId="a4053719-433a-449d-a173-0e5d24f313d0" providerId="ADAL" clId="{F1900A44-6277-435D-9C75-EA1AD8C82E8F}" dt="2020-05-05T13:27:03.346" v="47" actId="20577"/>
          <ac:spMkLst>
            <pc:docMk/>
            <pc:sldMk cId="265792152" sldId="387"/>
            <ac:spMk id="9" creationId="{15CB865E-6301-4B1B-97AF-F998F3F9BF02}"/>
          </ac:spMkLst>
        </pc:spChg>
        <pc:picChg chg="del">
          <ac:chgData name="Victor Varga" userId="a4053719-433a-449d-a173-0e5d24f313d0" providerId="ADAL" clId="{F1900A44-6277-435D-9C75-EA1AD8C82E8F}" dt="2020-05-05T13:26:43.442" v="0" actId="478"/>
          <ac:picMkLst>
            <pc:docMk/>
            <pc:sldMk cId="265792152" sldId="387"/>
            <ac:picMk id="16" creationId="{8F915090-6E0A-4A26-A8A4-DC2CBE0B91FD}"/>
          </ac:picMkLst>
        </pc:picChg>
      </pc:sldChg>
    </pc:docChg>
  </pc:docChgLst>
  <pc:docChgLst>
    <pc:chgData name="Victor Varga" userId="a4053719-433a-449d-a173-0e5d24f313d0" providerId="ADAL" clId="{F41FF318-8DE7-4809-9F6D-9E600D020737}"/>
    <pc:docChg chg="modSld">
      <pc:chgData name="Victor Varga" userId="a4053719-433a-449d-a173-0e5d24f313d0" providerId="ADAL" clId="{F41FF318-8DE7-4809-9F6D-9E600D020737}" dt="2019-08-05T12:08:27.459" v="47" actId="20577"/>
      <pc:docMkLst>
        <pc:docMk/>
      </pc:docMkLst>
      <pc:sldChg chg="modSp">
        <pc:chgData name="Victor Varga" userId="a4053719-433a-449d-a173-0e5d24f313d0" providerId="ADAL" clId="{F41FF318-8DE7-4809-9F6D-9E600D020737}" dt="2019-08-05T12:07:33.109" v="14" actId="20577"/>
        <pc:sldMkLst>
          <pc:docMk/>
          <pc:sldMk cId="4204868402" sldId="382"/>
        </pc:sldMkLst>
        <pc:spChg chg="mod">
          <ac:chgData name="Victor Varga" userId="a4053719-433a-449d-a173-0e5d24f313d0" providerId="ADAL" clId="{F41FF318-8DE7-4809-9F6D-9E600D020737}" dt="2019-08-05T12:07:33.109" v="14" actId="20577"/>
          <ac:spMkLst>
            <pc:docMk/>
            <pc:sldMk cId="4204868402" sldId="382"/>
            <ac:spMk id="12" creationId="{69969342-B12A-4289-BB3A-A6E968C54CF0}"/>
          </ac:spMkLst>
        </pc:spChg>
      </pc:sldChg>
      <pc:sldChg chg="modSp">
        <pc:chgData name="Victor Varga" userId="a4053719-433a-449d-a173-0e5d24f313d0" providerId="ADAL" clId="{F41FF318-8DE7-4809-9F6D-9E600D020737}" dt="2019-08-05T12:07:48.444" v="15"/>
        <pc:sldMkLst>
          <pc:docMk/>
          <pc:sldMk cId="1102292975" sldId="383"/>
        </pc:sldMkLst>
        <pc:spChg chg="mod">
          <ac:chgData name="Victor Varga" userId="a4053719-433a-449d-a173-0e5d24f313d0" providerId="ADAL" clId="{F41FF318-8DE7-4809-9F6D-9E600D020737}" dt="2019-08-05T12:07:48.444" v="15"/>
          <ac:spMkLst>
            <pc:docMk/>
            <pc:sldMk cId="1102292975" sldId="383"/>
            <ac:spMk id="10" creationId="{CBFB70DE-73E4-4F84-A951-81F9B90401E7}"/>
          </ac:spMkLst>
        </pc:spChg>
      </pc:sldChg>
      <pc:sldChg chg="modSp">
        <pc:chgData name="Victor Varga" userId="a4053719-433a-449d-a173-0e5d24f313d0" providerId="ADAL" clId="{F41FF318-8DE7-4809-9F6D-9E600D020737}" dt="2019-08-05T12:07:51.092" v="16"/>
        <pc:sldMkLst>
          <pc:docMk/>
          <pc:sldMk cId="3589743004" sldId="384"/>
        </pc:sldMkLst>
        <pc:spChg chg="mod">
          <ac:chgData name="Victor Varga" userId="a4053719-433a-449d-a173-0e5d24f313d0" providerId="ADAL" clId="{F41FF318-8DE7-4809-9F6D-9E600D020737}" dt="2019-08-05T12:07:51.092" v="16"/>
          <ac:spMkLst>
            <pc:docMk/>
            <pc:sldMk cId="3589743004" sldId="384"/>
            <ac:spMk id="9" creationId="{A1CD8114-499A-4D1E-9B1D-51C6FA0F772B}"/>
          </ac:spMkLst>
        </pc:spChg>
      </pc:sldChg>
      <pc:sldChg chg="modSp">
        <pc:chgData name="Victor Varga" userId="a4053719-433a-449d-a173-0e5d24f313d0" providerId="ADAL" clId="{F41FF318-8DE7-4809-9F6D-9E600D020737}" dt="2019-08-05T12:07:54.869" v="17"/>
        <pc:sldMkLst>
          <pc:docMk/>
          <pc:sldMk cId="1178759914" sldId="385"/>
        </pc:sldMkLst>
        <pc:spChg chg="mod">
          <ac:chgData name="Victor Varga" userId="a4053719-433a-449d-a173-0e5d24f313d0" providerId="ADAL" clId="{F41FF318-8DE7-4809-9F6D-9E600D020737}" dt="2019-08-05T12:07:54.869" v="17"/>
          <ac:spMkLst>
            <pc:docMk/>
            <pc:sldMk cId="1178759914" sldId="385"/>
            <ac:spMk id="9" creationId="{C959F3C6-4FDD-4FFB-8DDD-824982DAB129}"/>
          </ac:spMkLst>
        </pc:spChg>
      </pc:sldChg>
      <pc:sldChg chg="modSp">
        <pc:chgData name="Victor Varga" userId="a4053719-433a-449d-a173-0e5d24f313d0" providerId="ADAL" clId="{F41FF318-8DE7-4809-9F6D-9E600D020737}" dt="2019-08-05T12:08:27.459" v="47" actId="20577"/>
        <pc:sldMkLst>
          <pc:docMk/>
          <pc:sldMk cId="265792152" sldId="387"/>
        </pc:sldMkLst>
        <pc:spChg chg="mod">
          <ac:chgData name="Victor Varga" userId="a4053719-433a-449d-a173-0e5d24f313d0" providerId="ADAL" clId="{F41FF318-8DE7-4809-9F6D-9E600D020737}" dt="2019-08-05T12:08:27.459" v="47" actId="20577"/>
          <ac:spMkLst>
            <pc:docMk/>
            <pc:sldMk cId="265792152" sldId="387"/>
            <ac:spMk id="9" creationId="{15CB865E-6301-4B1B-97AF-F998F3F9BF02}"/>
          </ac:spMkLst>
        </pc:spChg>
        <pc:spChg chg="mod">
          <ac:chgData name="Victor Varga" userId="a4053719-433a-449d-a173-0e5d24f313d0" providerId="ADAL" clId="{F41FF318-8DE7-4809-9F6D-9E600D020737}" dt="2019-08-05T12:07:58.137" v="18"/>
          <ac:spMkLst>
            <pc:docMk/>
            <pc:sldMk cId="265792152" sldId="387"/>
            <ac:spMk id="11" creationId="{B7088D8D-320A-41C9-83DF-38F7E640C3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3722D0-9FAD-4523-8EA8-CD0926FC74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EB7494-F3BF-432E-A385-C45577160D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3C7EDB1-20F9-434C-BE72-A39A8E4D5D73}" type="datetimeFigureOut">
              <a:rPr lang="de-DE" altLang="de-DE"/>
              <a:pPr>
                <a:defRPr/>
              </a:pPr>
              <a:t>14.11.2021</a:t>
            </a:fld>
            <a:endParaRPr lang="de-DE" alt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C736A7-AE6E-44CF-B4D9-6B5921656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C71A64-2D98-427D-9873-F929A225B9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F2D9469-8B26-4F3A-8FE5-018196A504A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0968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DDF3AD2-80E0-4F0E-802D-4E0AE6BCA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6D6A20-6DAF-4CAE-939E-80B61D9D57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32248F7-05E2-49B3-A152-8198081C5C40}" type="datetimeFigureOut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16A02017-2D12-49AD-BE93-DF6DB220D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2A6F71-B7BD-40D8-9B4F-C60F48E46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24FFD1-7EEE-49FA-BF22-46B5B21B1A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CC4E3F-D5DE-46FE-A13A-629698005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0866ED-AFDA-4B61-A04E-6253260B0C2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529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As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opening</a:t>
            </a:r>
            <a:r>
              <a:rPr lang="de-CH" dirty="0"/>
              <a:t> </a:t>
            </a:r>
            <a:r>
              <a:rPr lang="de-CH" dirty="0" err="1"/>
              <a:t>slide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acknoledgements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suitable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pictures</a:t>
            </a:r>
            <a:r>
              <a:rPr lang="de-CH" baseline="0" dirty="0"/>
              <a:t>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jokes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do not </a:t>
            </a:r>
            <a:r>
              <a:rPr lang="de-CH" baseline="0" dirty="0" err="1"/>
              <a:t>belong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part.</a:t>
            </a:r>
            <a:endParaRPr lang="de-CH" dirty="0"/>
          </a:p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1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2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2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04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Here </a:t>
            </a:r>
            <a:r>
              <a:rPr lang="de-DE" altLang="de-DE" dirty="0" err="1"/>
              <a:t>discuss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don‘t</a:t>
            </a:r>
            <a:r>
              <a:rPr lang="de-DE" altLang="de-DE" dirty="0"/>
              <a:t> </a:t>
            </a:r>
            <a:r>
              <a:rPr lang="de-DE" altLang="de-DE" dirty="0" err="1"/>
              <a:t>really</a:t>
            </a:r>
            <a:r>
              <a:rPr lang="de-DE" altLang="de-DE" dirty="0"/>
              <a:t> </a:t>
            </a:r>
            <a:r>
              <a:rPr lang="de-DE" altLang="de-DE" dirty="0" err="1"/>
              <a:t>want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quantum</a:t>
            </a:r>
            <a:r>
              <a:rPr lang="de-DE" altLang="de-DE" dirty="0"/>
              <a:t> (</a:t>
            </a:r>
            <a:r>
              <a:rPr lang="de-DE" altLang="de-DE" dirty="0" err="1"/>
              <a:t>computing</a:t>
            </a:r>
            <a:r>
              <a:rPr lang="de-DE" altLang="de-DE" dirty="0"/>
              <a:t>) </a:t>
            </a:r>
            <a:r>
              <a:rPr lang="de-DE" altLang="de-DE" dirty="0" err="1"/>
              <a:t>principles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user</a:t>
            </a:r>
            <a:r>
              <a:rPr lang="de-DE" altLang="de-DE" dirty="0"/>
              <a:t>, but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what</a:t>
            </a:r>
            <a:r>
              <a:rPr lang="de-DE" altLang="de-DE" dirty="0"/>
              <a:t> </a:t>
            </a:r>
            <a:r>
              <a:rPr lang="de-DE" altLang="de-DE" dirty="0" err="1"/>
              <a:t>actually</a:t>
            </a:r>
            <a:r>
              <a:rPr lang="de-DE" altLang="de-DE" dirty="0"/>
              <a:t> </a:t>
            </a:r>
            <a:r>
              <a:rPr lang="de-DE" altLang="de-DE" dirty="0" err="1"/>
              <a:t>makes</a:t>
            </a:r>
            <a:r>
              <a:rPr lang="de-DE" altLang="de-DE" dirty="0"/>
              <a:t> </a:t>
            </a:r>
            <a:r>
              <a:rPr lang="de-DE" altLang="de-DE" dirty="0" err="1"/>
              <a:t>up</a:t>
            </a:r>
            <a:r>
              <a:rPr lang="de-DE" altLang="de-DE" dirty="0"/>
              <a:t> a </a:t>
            </a:r>
            <a:r>
              <a:rPr lang="de-DE" altLang="de-DE" dirty="0" err="1"/>
              <a:t>quantum</a:t>
            </a:r>
            <a:r>
              <a:rPr lang="de-DE" altLang="de-DE" dirty="0"/>
              <a:t> </a:t>
            </a:r>
            <a:r>
              <a:rPr lang="de-DE" altLang="de-DE" dirty="0" err="1"/>
              <a:t>computer</a:t>
            </a:r>
            <a:r>
              <a:rPr lang="de-DE" altLang="de-DE" dirty="0"/>
              <a:t>. 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3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Maybe </a:t>
            </a:r>
            <a:r>
              <a:rPr lang="de-DE" altLang="de-DE" dirty="0" err="1"/>
              <a:t>mention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given</a:t>
            </a:r>
            <a:r>
              <a:rPr lang="de-DE" altLang="de-DE" dirty="0"/>
              <a:t> </a:t>
            </a:r>
            <a:r>
              <a:rPr lang="de-DE" altLang="de-DE" dirty="0" err="1"/>
              <a:t>some</a:t>
            </a:r>
            <a:r>
              <a:rPr lang="de-DE" altLang="de-DE" dirty="0"/>
              <a:t> </a:t>
            </a:r>
            <a:r>
              <a:rPr lang="de-DE" altLang="de-DE" dirty="0" err="1"/>
              <a:t>ressources</a:t>
            </a:r>
            <a:r>
              <a:rPr lang="de-DE" altLang="de-DE" dirty="0"/>
              <a:t> and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tutors</a:t>
            </a:r>
            <a:r>
              <a:rPr lang="de-DE" altLang="de-DE" dirty="0"/>
              <a:t> </a:t>
            </a:r>
            <a:r>
              <a:rPr lang="de-DE" altLang="de-DE" dirty="0" err="1"/>
              <a:t>helped</a:t>
            </a:r>
            <a:r>
              <a:rPr lang="de-DE" altLang="de-DE" dirty="0"/>
              <a:t> </a:t>
            </a:r>
            <a:r>
              <a:rPr lang="de-DE" altLang="de-DE" dirty="0" err="1"/>
              <a:t>us</a:t>
            </a:r>
            <a:r>
              <a:rPr lang="de-DE" altLang="de-DE" dirty="0"/>
              <a:t>. Also </a:t>
            </a:r>
            <a:r>
              <a:rPr lang="de-DE" altLang="de-DE" dirty="0" err="1"/>
              <a:t>tell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only</a:t>
            </a:r>
            <a:r>
              <a:rPr lang="de-DE" altLang="de-DE" dirty="0"/>
              <a:t> </a:t>
            </a:r>
            <a:r>
              <a:rPr lang="de-DE" altLang="de-DE" dirty="0" err="1"/>
              <a:t>able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test</a:t>
            </a:r>
            <a:r>
              <a:rPr lang="de-DE" altLang="de-DE" dirty="0"/>
              <a:t> </a:t>
            </a:r>
            <a:r>
              <a:rPr lang="de-DE" altLang="de-DE" dirty="0" err="1"/>
              <a:t>it</a:t>
            </a:r>
            <a:r>
              <a:rPr lang="de-DE" altLang="de-DE" dirty="0"/>
              <a:t> out on real </a:t>
            </a:r>
            <a:r>
              <a:rPr lang="de-DE" altLang="de-DE" dirty="0" err="1"/>
              <a:t>hardware</a:t>
            </a:r>
            <a:r>
              <a:rPr lang="de-DE" altLang="de-DE" dirty="0"/>
              <a:t> in </a:t>
            </a:r>
            <a:r>
              <a:rPr lang="de-DE" altLang="de-DE" dirty="0" err="1"/>
              <a:t>the</a:t>
            </a:r>
            <a:r>
              <a:rPr lang="de-DE" altLang="de-DE" dirty="0"/>
              <a:t> lab at </a:t>
            </a:r>
            <a:r>
              <a:rPr lang="de-DE" altLang="de-DE" dirty="0" err="1"/>
              <a:t>the</a:t>
            </a:r>
            <a:r>
              <a:rPr lang="de-DE" altLang="de-DE" dirty="0"/>
              <a:t> end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week</a:t>
            </a:r>
            <a:r>
              <a:rPr lang="de-DE" altLang="de-DE" dirty="0"/>
              <a:t>.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4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4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5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6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1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7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6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954694B-62B4-422C-95DA-DAC91DE1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0CE650-D31C-4456-BA22-13672570E87F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838685B-3691-4F22-ABB8-EC01B735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9649709-7EA2-4D73-B8CD-E2EE383C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A9CFEA-13B2-4BB0-B7D4-1E7AC141633D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2F35E2-78ED-4204-9D78-009B0D1CA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2" y="-18296"/>
            <a:ext cx="3209461" cy="11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E84B3-6AE2-4AF8-94A6-D09F1CF2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8E009-4A93-4DBE-BD7F-A426A7968540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076CF-60B1-45C4-B26F-B0B8DDFB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46D05-BB6B-4E7D-AEB0-E9AC7E0B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BC1A9-B3DC-404A-B9A5-AC3413C3A6CB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23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0E7357-696E-4B94-B1F2-F10AD0D1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9ABAF-E1B1-419B-B0C9-7396529982A1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D75DD-D1D3-4BF8-82B7-A0639E0C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0F490-A841-4781-92CB-ED491EAC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6675-5BA0-495C-A0BF-E253BCD2A75F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94685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58E3A-1A07-461F-820B-B1920AB7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5D0CD-82BA-4347-AE6E-58FCD57236C7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C4A750-03E9-48AA-A085-E17CD1AD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9BFCF-B1CA-4391-BE64-C078E755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6DC5-380F-45E7-95BD-2E3A391E759C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24047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1E181-2968-4DDC-9F5C-98CD0A6B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3EAEE-2EB3-4081-A7F7-0493C36BA514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59278-AD02-4BAE-ADEA-C775CB5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7373FB-44A0-4122-9C1A-54457DE6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F666C-CE74-44C0-ABF6-22B8FCCE0771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22838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EE7603C4-A284-4EDF-A5CC-E20211A3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14F16-0013-47D8-99AB-DC534DF6F173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5B27B-72FE-4065-A815-B6D9BD46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2172D4A-2B59-4075-B929-89B2A95F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1B6D3-8051-4B00-B56C-4411381BB9D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44593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4F06569-F059-40CF-BB16-90E4B02B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72975-7D88-4AB8-B357-AE1C349A26C0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15EEB80-18D1-48E9-BB8E-D11D1566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EA66B49-265A-490A-89EC-C01F4E4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E4ABE-09A0-44F4-898C-B5406D68BB3D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155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77CCBF7-E31B-4813-8621-00E5B87F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ED2A-24D6-4368-B0BF-18D6EFD1FE92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83B8505-0B83-49F3-98A9-20D52ABF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CF489A4-03BB-488E-9A1C-32E75191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DFA08-89F4-4833-BF11-8E2BAB546A44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5411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95CE47B-5A34-455D-B49F-AC647AB5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3699F-80E0-4684-A9CD-355FAD57D1ED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9C651CFE-BF42-4DB9-905E-1F642679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E6D5A5D-9BE2-4350-B41A-A7A44E8E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684A8-9E86-44A6-A43D-F00BA60942C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35997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1ECBA59-8511-49C7-AB19-6BDB25C5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A2843-0E5D-4FD7-8A7B-3657B0BD114F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7235AA5-3547-4858-A1F8-A0A1841B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D9AC329-5276-4821-8A3B-05F6452F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D3F88-93A1-415D-8843-FEB0AE5AEA0C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78338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5F14DF79-19F1-499E-806A-63525990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FBEAD-959E-415D-AA4C-66BCE43E16E8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8434477-B611-4847-821B-98AA33FC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913D567-A877-4A2A-8BF3-A5C948F8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F2A4B-DC37-46B6-B50D-5A13278300A4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69588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579A689F-3070-44E4-9F57-021DDB8EA5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13AE799-B68B-43E2-A319-E80375E784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A502C-131E-432B-B6BF-B826FB906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255250-E53E-499C-B20F-83B8AC7AEC47}" type="datetime1">
              <a:rPr lang="de-DE" altLang="de-DE"/>
              <a:pPr>
                <a:defRPr/>
              </a:pPr>
              <a:t>14.11.2021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45814-5C1F-4D88-A1DB-7D1C76691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88054-C372-43C4-8A2B-2B34AF23D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06E1597-234C-475B-8351-DDE84E163706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IBM_logo_in.jpg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13858" y="1382053"/>
            <a:ext cx="6084168" cy="1226865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Interactive Model of a Quantum Computer</a:t>
            </a:r>
          </a:p>
          <a:p>
            <a:r>
              <a:rPr lang="en-GB" altLang="en-US" sz="2400" b="1" dirty="0">
                <a:solidFill>
                  <a:schemeClr val="tx1"/>
                </a:solidFill>
              </a:rPr>
              <a:t>@ Fascinating Informatics by SJF, September 2021</a:t>
            </a:r>
            <a:endParaRPr lang="de-CH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0C205D-FD0D-4C1A-921A-F2A92161F3EA}"/>
              </a:ext>
            </a:extLst>
          </p:cNvPr>
          <p:cNvSpPr txBox="1"/>
          <p:nvPr/>
        </p:nvSpPr>
        <p:spPr>
          <a:xfrm>
            <a:off x="589730" y="267607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15.11.2021</a:t>
            </a:r>
            <a:endParaRPr lang="de-CH" sz="2000" dirty="0">
              <a:latin typeface="Helvetica Neue Ligh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C10745-0B8F-4D5F-8418-57C23906B8B9}"/>
              </a:ext>
            </a:extLst>
          </p:cNvPr>
          <p:cNvSpPr txBox="1"/>
          <p:nvPr/>
        </p:nvSpPr>
        <p:spPr>
          <a:xfrm>
            <a:off x="730424" y="4181927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Matias </a:t>
            </a:r>
            <a:r>
              <a:rPr lang="de-CH" b="1" dirty="0" err="1">
                <a:latin typeface="Helvetica Neue Light"/>
              </a:rPr>
              <a:t>Betschen</a:t>
            </a:r>
            <a:r>
              <a:rPr lang="de-CH" b="1" dirty="0">
                <a:latin typeface="Helvetica Neue Light"/>
              </a:rPr>
              <a:t> &amp; Tommaso Peduzzi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3C0229-A7D7-4FC6-A9AC-63F6ECE99A1E}"/>
              </a:ext>
            </a:extLst>
          </p:cNvPr>
          <p:cNvSpPr txBox="1"/>
          <p:nvPr/>
        </p:nvSpPr>
        <p:spPr>
          <a:xfrm>
            <a:off x="730424" y="4786148"/>
            <a:ext cx="401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latin typeface="Helvetica Neue Light"/>
              </a:rPr>
              <a:t>Supervised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by</a:t>
            </a:r>
            <a:r>
              <a:rPr lang="de-CH" dirty="0">
                <a:latin typeface="Helvetica Neue Light"/>
              </a:rPr>
              <a:t>: </a:t>
            </a:r>
          </a:p>
          <a:p>
            <a:r>
              <a:rPr lang="de-CH" dirty="0">
                <a:latin typeface="Helvetica Neue Light"/>
              </a:rPr>
              <a:t>Valentin </a:t>
            </a:r>
            <a:r>
              <a:rPr lang="de-CH" dirty="0" err="1">
                <a:latin typeface="Helvetica Neue Light"/>
              </a:rPr>
              <a:t>Bamert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and</a:t>
            </a:r>
            <a:r>
              <a:rPr lang="de-CH" dirty="0">
                <a:latin typeface="Helvetica Neue Light"/>
              </a:rPr>
              <a:t> Henrique </a:t>
            </a:r>
            <a:r>
              <a:rPr lang="de-CH" dirty="0" err="1">
                <a:latin typeface="Helvetica Neue Light"/>
              </a:rPr>
              <a:t>Säuberli</a:t>
            </a:r>
            <a:endParaRPr lang="de-CH" dirty="0">
              <a:latin typeface="Helvetica Neue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5D1F77-8CE6-48A3-91FF-71BEBFD1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B4F48A3-B3A3-5A4C-95DE-9084B30EA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5170" y="0"/>
            <a:ext cx="1928558" cy="13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Experience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E8654E-9222-3747-829A-924C394F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  <p:sp>
        <p:nvSpPr>
          <p:cNvPr id="11" name="Textfeld 7">
            <a:extLst>
              <a:ext uri="{FF2B5EF4-FFF2-40B4-BE49-F238E27FC236}">
                <a16:creationId xmlns:a16="http://schemas.microsoft.com/office/drawing/2014/main" id="{7EECC8E5-F263-8343-8C9F-91D8C7D8A18A}"/>
              </a:ext>
            </a:extLst>
          </p:cNvPr>
          <p:cNvSpPr txBox="1"/>
          <p:nvPr/>
        </p:nvSpPr>
        <p:spPr bwMode="auto">
          <a:xfrm>
            <a:off x="611560" y="1994305"/>
            <a:ext cx="4464496" cy="2504138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Task was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given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, but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free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elaborate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on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Got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a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small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intro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QC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beginning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Normally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in Altstetten,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All in all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really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enjoyable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experience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6107A5-36FE-BD48-ABB0-400F48D50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644" y="1882913"/>
            <a:ext cx="3635896" cy="27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task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2" name="Textfeld 7">
            <a:extLst>
              <a:ext uri="{FF2B5EF4-FFF2-40B4-BE49-F238E27FC236}">
                <a16:creationId xmlns:a16="http://schemas.microsoft.com/office/drawing/2014/main" id="{4F8B44DC-BA3F-564A-9BD6-59357710655F}"/>
              </a:ext>
            </a:extLst>
          </p:cNvPr>
          <p:cNvSpPr txBox="1"/>
          <p:nvPr/>
        </p:nvSpPr>
        <p:spPr bwMode="auto">
          <a:xfrm>
            <a:off x="2483768" y="2600124"/>
            <a:ext cx="424847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81000" indent="-381000" algn="ctr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an interactable experience that gives a short introduction into quantum computing by explaining the different parts making up a quantum computer.</a:t>
            </a:r>
          </a:p>
        </p:txBody>
      </p:sp>
      <p:pic>
        <p:nvPicPr>
          <p:cNvPr id="10" name="Picture 5" descr="Icon&#10;&#10;Description automatically generated">
            <a:extLst>
              <a:ext uri="{FF2B5EF4-FFF2-40B4-BE49-F238E27FC236}">
                <a16:creationId xmlns:a16="http://schemas.microsoft.com/office/drawing/2014/main" id="{EE1FC5EE-690B-44F9-A4F2-F2A1599BA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workflow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FA3F1-E3A2-3345-BC71-1E1E84E6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2" y="735146"/>
            <a:ext cx="4584173" cy="2915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42DD9-9BCC-C449-9F0E-02DF60C70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20" b="5038"/>
          <a:stretch/>
        </p:blipFill>
        <p:spPr>
          <a:xfrm>
            <a:off x="4793829" y="3530312"/>
            <a:ext cx="4234920" cy="2174256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611560" y="1955832"/>
            <a:ext cx="2843723" cy="258108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Tools: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Unity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Blender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HTC Vive</a:t>
            </a: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Weren‘t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finish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completely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1DCF12F9-3A8A-462D-93B7-5F8719AE1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4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Further Development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730424" y="2127921"/>
            <a:ext cx="428388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Bought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our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own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VR-Headsets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Added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movement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New Model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lighting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information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A7194EF2-7587-3D4C-92D8-44642738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20" y="995889"/>
            <a:ext cx="3096344" cy="4128458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58536711-6915-4651-9B67-ADE50FF2D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Closing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Thoughts</a:t>
            </a:r>
            <a:endParaRPr lang="de-DE" sz="22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721624-501B-4F3E-AD0A-BAE6E6F2D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F0281D-5400-794B-BCF5-8E9905722491}"/>
              </a:ext>
            </a:extLst>
          </p:cNvPr>
          <p:cNvSpPr/>
          <p:nvPr/>
        </p:nvSpPr>
        <p:spPr>
          <a:xfrm>
            <a:off x="529512" y="1666311"/>
            <a:ext cx="41754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Gives Clients an </a:t>
            </a:r>
            <a:r>
              <a:rPr lang="de-CH" sz="2000" dirty="0">
                <a:latin typeface="Helvetica Neue Light"/>
              </a:rPr>
              <a:t>easy, but </a:t>
            </a:r>
            <a:r>
              <a:rPr lang="en-CH" sz="2000" dirty="0">
                <a:latin typeface="Helvetica Neue Light"/>
              </a:rPr>
              <a:t>important insight into quantum computers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Easy to use and intuitive</a:t>
            </a:r>
            <a:endParaRPr lang="de-CH" sz="2000" dirty="0">
              <a:latin typeface="Helvetica Neue Ligh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 err="1">
                <a:latin typeface="Helvetica Neue Light"/>
              </a:rPr>
              <a:t>Make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it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more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accesible</a:t>
            </a:r>
            <a:r>
              <a:rPr lang="de-CH" sz="2000" dirty="0">
                <a:latin typeface="Helvetica Neue Light"/>
              </a:rPr>
              <a:t>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>
                <a:latin typeface="Helvetica Neue Light"/>
              </a:rPr>
              <a:t>e.g. Google </a:t>
            </a:r>
            <a:r>
              <a:rPr lang="de-CH" sz="2000" dirty="0" err="1">
                <a:latin typeface="Helvetica Neue Light"/>
              </a:rPr>
              <a:t>Cardboard</a:t>
            </a:r>
            <a:endParaRPr lang="en-CH" sz="2000" dirty="0">
              <a:latin typeface="Helvetica Neue Light"/>
            </a:endParaRPr>
          </a:p>
        </p:txBody>
      </p:sp>
      <p:pic>
        <p:nvPicPr>
          <p:cNvPr id="3" name="Picture 2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9A306C79-EBF2-2C4A-BCBB-66AB6DB11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68" y="3368711"/>
            <a:ext cx="4175448" cy="234869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B9F323D-5BE1-43DC-BB6D-C651BDD8D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582" y="944418"/>
            <a:ext cx="3121125" cy="2080750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85DDAEC9-90CE-43AE-B3AB-D0F262FAF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Acknowledgements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CB865E-6301-4B1B-97AF-F998F3F9BF02}"/>
              </a:ext>
            </a:extLst>
          </p:cNvPr>
          <p:cNvSpPr txBox="1"/>
          <p:nvPr/>
        </p:nvSpPr>
        <p:spPr>
          <a:xfrm>
            <a:off x="730425" y="1988840"/>
            <a:ext cx="7441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Schweizer Jugend Forscht and Valentin </a:t>
            </a:r>
            <a:r>
              <a:rPr lang="de-CH" sz="2000" dirty="0" err="1">
                <a:latin typeface="Helvetica Neue Light"/>
              </a:rPr>
              <a:t>Bamer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from</a:t>
            </a:r>
            <a:r>
              <a:rPr lang="de-CH" sz="2000" dirty="0">
                <a:latin typeface="Helvetica Neue Light"/>
              </a:rPr>
              <a:t> IBM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organization</a:t>
            </a:r>
            <a:r>
              <a:rPr lang="de-CH" sz="2000" dirty="0">
                <a:latin typeface="Helvetica Neue Light"/>
              </a:rPr>
              <a:t>.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Henrique </a:t>
            </a:r>
            <a:r>
              <a:rPr lang="de-CH" sz="2000" dirty="0" err="1">
                <a:latin typeface="Helvetica Neue Light"/>
              </a:rPr>
              <a:t>Säuberli</a:t>
            </a:r>
            <a:r>
              <a:rPr lang="de-CH" sz="2000" dirty="0">
                <a:latin typeface="Helvetica Neue Light"/>
              </a:rPr>
              <a:t>, Nadim Ritter, Radu </a:t>
            </a:r>
            <a:r>
              <a:rPr lang="de-CH" sz="2000" dirty="0" err="1">
                <a:latin typeface="Helvetica Neue Light"/>
              </a:rPr>
              <a:t>Stingaciu</a:t>
            </a:r>
            <a:r>
              <a:rPr lang="de-CH" sz="2000" dirty="0">
                <a:latin typeface="Helvetica Neue Light"/>
              </a:rPr>
              <a:t> and Calvin </a:t>
            </a:r>
            <a:r>
              <a:rPr lang="de-CH" sz="2000" dirty="0" err="1">
                <a:latin typeface="Helvetica Neue Light"/>
              </a:rPr>
              <a:t>Limat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tutoring</a:t>
            </a:r>
            <a:r>
              <a:rPr lang="de-CH" sz="2000" dirty="0">
                <a:latin typeface="Helvetica Neue Light"/>
              </a:rPr>
              <a:t>!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IBM Research Lab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hosting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our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presentation</a:t>
            </a:r>
            <a:r>
              <a:rPr lang="de-CH" sz="2000" dirty="0">
                <a:latin typeface="Helvetica Neue Light"/>
              </a:rPr>
              <a:t>!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2A2087-C5E5-47D1-901E-E6B6FB46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8" name="Picture 5" descr="Icon&#10;&#10;Description automatically generated">
            <a:extLst>
              <a:ext uri="{FF2B5EF4-FFF2-40B4-BE49-F238E27FC236}">
                <a16:creationId xmlns:a16="http://schemas.microsoft.com/office/drawing/2014/main" id="{DC3027EF-D48F-4D47-9150-DF9D653D2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1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ln>
          <a:headEnd/>
          <a:tailEnd/>
        </a:ln>
      </a:spPr>
      <a:bodyPr lIns="0" anchor="ctr"/>
      <a:lstStyle>
        <a:defPPr marL="381000" indent="-381000" algn="ctr">
          <a:buClr>
            <a:srgbClr val="FFFFFF"/>
          </a:buClr>
          <a:tabLst>
            <a:tab pos="381000" algn="l"/>
            <a:tab pos="911225" algn="l"/>
            <a:tab pos="1825625" algn="l"/>
            <a:tab pos="2740025" algn="l"/>
            <a:tab pos="3654425" algn="l"/>
            <a:tab pos="4568825" algn="l"/>
            <a:tab pos="5483225" algn="l"/>
            <a:tab pos="6397625" algn="l"/>
            <a:tab pos="7312025" algn="l"/>
            <a:tab pos="8226425" algn="l"/>
            <a:tab pos="9140825" algn="l"/>
            <a:tab pos="10055225" algn="l"/>
          </a:tabLst>
          <a:defRPr sz="2400" dirty="0">
            <a:solidFill>
              <a:srgbClr val="FFFFFF"/>
            </a:solidFill>
          </a:defRPr>
        </a:defPPr>
      </a:lstStyle>
      <a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4DC9C8D5FE8744922BDFFF65C45B0F" ma:contentTypeVersion="13" ma:contentTypeDescription="Ein neues Dokument erstellen." ma:contentTypeScope="" ma:versionID="4aea92a393349f1ef59666a96ba514f3">
  <xsd:schema xmlns:xsd="http://www.w3.org/2001/XMLSchema" xmlns:xs="http://www.w3.org/2001/XMLSchema" xmlns:p="http://schemas.microsoft.com/office/2006/metadata/properties" xmlns:ns2="692430a5-9874-4c07-9757-233db9726ada" xmlns:ns3="e5e883d6-b490-4181-9f6c-7ee2fdca689e" targetNamespace="http://schemas.microsoft.com/office/2006/metadata/properties" ma:root="true" ma:fieldsID="fd2eb1dbb3741180be4550b7ba071c7f" ns2:_="" ns3:_="">
    <xsd:import namespace="692430a5-9874-4c07-9757-233db9726ada"/>
    <xsd:import namespace="e5e883d6-b490-4181-9f6c-7ee2fdca68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430a5-9874-4c07-9757-233db9726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883d6-b490-4181-9f6c-7ee2fdca689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1FD1FE-E8AF-44C8-9E58-099DD6EB97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51D1C7-2723-4210-B213-8592B89F2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2430a5-9874-4c07-9757-233db9726ada"/>
    <ds:schemaRef ds:uri="e5e883d6-b490-4181-9f6c-7ee2fdca6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3408A6-4359-4EC6-B0DB-ABEB973A7B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Bildschirmpräsentation (4:3)</PresentationFormat>
  <Paragraphs>47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 Neue Light</vt:lpstr>
      <vt:lpstr>Tahoma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Schweizer Jugend forscht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Stefan Horisberger</dc:creator>
  <cp:lastModifiedBy>Jimmy Jimson</cp:lastModifiedBy>
  <cp:revision>399</cp:revision>
  <dcterms:created xsi:type="dcterms:W3CDTF">2009-11-20T07:52:48Z</dcterms:created>
  <dcterms:modified xsi:type="dcterms:W3CDTF">2021-11-14T09:55:06Z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0x010100EC4DC9C8D5FE8744922BDFFF65C45B0F</vt:lpwstr>
  </property>
  <property fmtid="{D5CDD505-2E9C-101B-9397-08002B2CF9AE}" pid="3" name="Order">
    <vt:r8>187600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</Properties>
</file>